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37"/>
  </p:notesMasterIdLst>
  <p:sldIdLst>
    <p:sldId id="257" r:id="rId2"/>
    <p:sldId id="256" r:id="rId3"/>
    <p:sldId id="274" r:id="rId4"/>
    <p:sldId id="258" r:id="rId5"/>
    <p:sldId id="275" r:id="rId6"/>
    <p:sldId id="276" r:id="rId7"/>
    <p:sldId id="278" r:id="rId8"/>
    <p:sldId id="277" r:id="rId9"/>
    <p:sldId id="280" r:id="rId10"/>
    <p:sldId id="281" r:id="rId11"/>
    <p:sldId id="261" r:id="rId12"/>
    <p:sldId id="262" r:id="rId13"/>
    <p:sldId id="283" r:id="rId14"/>
    <p:sldId id="282" r:id="rId15"/>
    <p:sldId id="285" r:id="rId16"/>
    <p:sldId id="287" r:id="rId17"/>
    <p:sldId id="284" r:id="rId18"/>
    <p:sldId id="286" r:id="rId19"/>
    <p:sldId id="288" r:id="rId20"/>
    <p:sldId id="290" r:id="rId21"/>
    <p:sldId id="266" r:id="rId22"/>
    <p:sldId id="292" r:id="rId23"/>
    <p:sldId id="296" r:id="rId24"/>
    <p:sldId id="293" r:id="rId25"/>
    <p:sldId id="267" r:id="rId26"/>
    <p:sldId id="294" r:id="rId27"/>
    <p:sldId id="268" r:id="rId28"/>
    <p:sldId id="298" r:id="rId29"/>
    <p:sldId id="269" r:id="rId30"/>
    <p:sldId id="300" r:id="rId31"/>
    <p:sldId id="270" r:id="rId32"/>
    <p:sldId id="265" r:id="rId33"/>
    <p:sldId id="302" r:id="rId34"/>
    <p:sldId id="291" r:id="rId35"/>
    <p:sldId id="304" r:id="rId36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006600"/>
    <a:srgbClr val="660066"/>
    <a:srgbClr val="0033CC"/>
    <a:srgbClr val="FFCC66"/>
    <a:srgbClr val="FFCC00"/>
    <a:srgbClr val="FFFF99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2" autoAdjust="0"/>
    <p:restoredTop sz="94632" autoAdjust="0"/>
  </p:normalViewPr>
  <p:slideViewPr>
    <p:cSldViewPr>
      <p:cViewPr varScale="1">
        <p:scale>
          <a:sx n="110" d="100"/>
          <a:sy n="110" d="100"/>
        </p:scale>
        <p:origin x="163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r-HR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hr-HR"/>
          </a:p>
        </p:txBody>
      </p:sp>
      <p:sp>
        <p:nvSpPr>
          <p:cNvPr id="1034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3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r-HR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CF49043-6550-4EF8-9A19-BCACE92B79A9}" type="slidenum">
              <a:rPr lang="hr-HR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08766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781381-56AA-4521-9A98-1322C3657D53}" type="slidenum">
              <a:rPr lang="hr-HR"/>
              <a:pPr/>
              <a:t>28</a:t>
            </a:fld>
            <a:endParaRPr lang="hr-HR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hdhlsgočidjhpsrjsš</a:t>
            </a:r>
          </a:p>
        </p:txBody>
      </p:sp>
    </p:spTree>
    <p:extLst>
      <p:ext uri="{BB962C8B-B14F-4D97-AF65-F5344CB8AC3E}">
        <p14:creationId xmlns:p14="http://schemas.microsoft.com/office/powerpoint/2010/main" val="2831471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7C8C62-E039-4706-9A96-39C2977C12F5}" type="slidenum">
              <a:rPr lang="hr-HR"/>
              <a:pPr/>
              <a:t>29</a:t>
            </a:fld>
            <a:endParaRPr lang="hr-HR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hdhlsgočidjhpsrjsš</a:t>
            </a:r>
          </a:p>
        </p:txBody>
      </p:sp>
    </p:spTree>
    <p:extLst>
      <p:ext uri="{BB962C8B-B14F-4D97-AF65-F5344CB8AC3E}">
        <p14:creationId xmlns:p14="http://schemas.microsoft.com/office/powerpoint/2010/main" val="2206700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916717-65FF-48FE-A928-BE20EA564397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 advTm="31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1A22B-0A17-4C59-A759-6F18D42EBAB4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 advTm="31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A8A17-13B7-4E03-A7F0-4A441037E38C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 advTm="31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4E8AA3-7C46-49DA-A161-F9277490B885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 advTm="31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BA6B1-ED3F-4740-92AE-2112C620513C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 advTm="31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99545B-C1B4-49CD-9FB6-FBF98DB7D886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 advTm="3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6973C-DC92-48DE-8E30-2D2677456DA0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 advTm="31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B66F9-8129-421E-887C-C5DE8C55E5AF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 advTm="31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EEFE18-924C-4E1C-BAC4-32CE7CD5B89E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 advTm="31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38DC2-B242-4DDD-8634-ABDAC9C1D664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 advTm="31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83849-411B-441C-81B0-231B4D7359AD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 advTm="31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title style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hr-HR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hr-HR"/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5DAB582-B17E-4EAB-A5D4-6BFCC9F32C0B}" type="slidenum">
              <a:rPr lang="hr-HR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 spd="slow" advTm="31000">
    <p:fad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8229600" cy="4114800"/>
          </a:xfrm>
        </p:spPr>
        <p:txBody>
          <a:bodyPr/>
          <a:lstStyle/>
          <a:p>
            <a:pPr marL="0" indent="0">
              <a:buNone/>
            </a:pPr>
            <a:r>
              <a:rPr lang="hr-HR" sz="4800" dirty="0">
                <a:latin typeface="Comic Sans MS" pitchFamily="66" charset="0"/>
              </a:rPr>
              <a:t>... </a:t>
            </a:r>
            <a:r>
              <a:rPr lang="hr-HR" sz="5400" dirty="0">
                <a:latin typeface="Comic Sans MS" pitchFamily="66" charset="0"/>
              </a:rPr>
              <a:t>Jer ti si </a:t>
            </a:r>
            <a:r>
              <a:rPr lang="hr-HR" sz="5400" dirty="0" smtClean="0">
                <a:latin typeface="Comic Sans MS" pitchFamily="66" charset="0"/>
              </a:rPr>
              <a:t>jedinstven/a</a:t>
            </a:r>
            <a:endParaRPr lang="hr-HR" sz="54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128003" name="Picture 3" descr="tra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 spd="slow" advTm="31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62468" name="Picture 4" descr="tra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87313" y="188913"/>
            <a:ext cx="8372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40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Nitko nema tvoje otiske...</a:t>
            </a: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2843213" y="2133600"/>
            <a:ext cx="48244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40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...Nitko nije kao ti.</a:t>
            </a:r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4859338" y="4905375"/>
            <a:ext cx="42846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40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Nitko...</a:t>
            </a:r>
          </a:p>
          <a:p>
            <a:r>
              <a:rPr lang="hr-HR" sz="40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ti si jedinstven.</a:t>
            </a:r>
          </a:p>
        </p:txBody>
      </p:sp>
    </p:spTree>
  </p:cSld>
  <p:clrMapOvr>
    <a:masterClrMapping/>
  </p:clrMapOvr>
  <p:transition spd="slow" advTm="31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64516" name="Picture 4" descr="dobro jutr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 spd="slow" advTm="31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130051" name="Picture 3" descr="dobro jutr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130052" name="Text Box 4"/>
          <p:cNvSpPr txBox="1">
            <a:spLocks noChangeArrowheads="1"/>
          </p:cNvSpPr>
          <p:nvPr/>
        </p:nvSpPr>
        <p:spPr bwMode="auto">
          <a:xfrm>
            <a:off x="519113" y="92075"/>
            <a:ext cx="68373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4000" b="1" i="1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Jedinstvena je tvoja volja.</a:t>
            </a:r>
          </a:p>
        </p:txBody>
      </p:sp>
      <p:sp>
        <p:nvSpPr>
          <p:cNvPr id="130054" name="Text Box 6"/>
          <p:cNvSpPr txBox="1">
            <a:spLocks noChangeArrowheads="1"/>
          </p:cNvSpPr>
          <p:nvPr/>
        </p:nvSpPr>
        <p:spPr bwMode="auto">
          <a:xfrm>
            <a:off x="2411413" y="1125538"/>
            <a:ext cx="6553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4000" b="1" i="1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Tvoja te volja obogaćuje.</a:t>
            </a:r>
          </a:p>
        </p:txBody>
      </p:sp>
    </p:spTree>
  </p:cSld>
  <p:clrMapOvr>
    <a:masterClrMapping/>
  </p:clrMapOvr>
  <p:transition spd="slow" advTm="31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129028" name="Picture 4" descr="drvo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 spd="slow" advTm="31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133123" name="Picture 3" descr="drvo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1116013" y="1689100"/>
            <a:ext cx="6842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44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Mislio si da se poznaš...</a:t>
            </a:r>
          </a:p>
        </p:txBody>
      </p:sp>
    </p:spTree>
  </p:cSld>
  <p:clrMapOvr>
    <a:masterClrMapping/>
  </p:clrMapOvr>
  <p:transition spd="slow" advTm="31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138243" name="Picture 3" descr="0201007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 spd="slow" advTm="31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7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132106" name="Picture 10" descr="0201007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132111" name="Text Box 15"/>
          <p:cNvSpPr txBox="1">
            <a:spLocks noChangeArrowheads="1"/>
          </p:cNvSpPr>
          <p:nvPr/>
        </p:nvSpPr>
        <p:spPr bwMode="auto">
          <a:xfrm>
            <a:off x="1384300" y="3092450"/>
            <a:ext cx="6197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5400" b="1" i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Čovjek je tajna...</a:t>
            </a:r>
          </a:p>
        </p:txBody>
      </p:sp>
    </p:spTree>
  </p:cSld>
  <p:clrMapOvr>
    <a:masterClrMapping/>
  </p:clrMapOvr>
  <p:transition spd="slow" advTm="31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137223" name="Picture 7" descr="cvijeće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 spd="slow" advTm="31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25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141329" name="Picture 17" descr="sama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 spd="slow" advTm="31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1p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4192588" y="28686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sr-Latn-CS">
              <a:latin typeface="Tahoma" pitchFamily="34" charset="0"/>
            </a:endParaRPr>
          </a:p>
        </p:txBody>
      </p:sp>
    </p:spTree>
  </p:cSld>
  <p:clrMapOvr>
    <a:masterClrMapping/>
  </p:clrMapOvr>
  <p:transition spd="slow" advTm="31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146435" name="Picture 3" descr="sama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146436" name="Text Box 4"/>
          <p:cNvSpPr txBox="1">
            <a:spLocks noChangeArrowheads="1"/>
          </p:cNvSpPr>
          <p:nvPr/>
        </p:nvSpPr>
        <p:spPr bwMode="auto">
          <a:xfrm>
            <a:off x="808038" y="622300"/>
            <a:ext cx="58864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4400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Mnogi ti okreću leđa...</a:t>
            </a:r>
          </a:p>
        </p:txBody>
      </p:sp>
    </p:spTree>
  </p:cSld>
  <p:clrMapOvr>
    <a:masterClrMapping/>
  </p:clrMapOvr>
  <p:transition spd="slow" advTm="31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Picture 4" descr="9bogsepriklanja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 spd="slow" advTm="3100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 descr="9bogsepriklanja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149507" name="Text Box 3"/>
          <p:cNvSpPr txBox="1">
            <a:spLocks noChangeArrowheads="1"/>
          </p:cNvSpPr>
          <p:nvPr/>
        </p:nvSpPr>
        <p:spPr bwMode="auto">
          <a:xfrm flipH="1" flipV="1">
            <a:off x="1712913" y="4941888"/>
            <a:ext cx="7731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10800000">
            <a:spAutoFit/>
          </a:bodyPr>
          <a:lstStyle/>
          <a:p>
            <a:endParaRPr lang="sr-Latn-CS"/>
          </a:p>
        </p:txBody>
      </p:sp>
      <p:sp>
        <p:nvSpPr>
          <p:cNvPr id="149508" name="Text Box 4"/>
          <p:cNvSpPr txBox="1">
            <a:spLocks noChangeArrowheads="1"/>
          </p:cNvSpPr>
          <p:nvPr/>
        </p:nvSpPr>
        <p:spPr bwMode="auto">
          <a:xfrm>
            <a:off x="971550" y="4725988"/>
            <a:ext cx="77771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4400" b="1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Bog se priklanja pojedincu.</a:t>
            </a:r>
          </a:p>
        </p:txBody>
      </p:sp>
    </p:spTree>
  </p:cSld>
  <p:clrMapOvr>
    <a:masterClrMapping/>
  </p:clrMapOvr>
  <p:transition spd="slow" advTm="3100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154627" name="Picture 3" descr="cvijet2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 spd="slow" advTm="3100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150532" name="Picture 4" descr="cvijet2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150536" name="Text Box 8"/>
          <p:cNvSpPr txBox="1">
            <a:spLocks noChangeArrowheads="1"/>
          </p:cNvSpPr>
          <p:nvPr/>
        </p:nvSpPr>
        <p:spPr bwMode="auto">
          <a:xfrm>
            <a:off x="0" y="5734050"/>
            <a:ext cx="79216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44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Ostani vjeran samom sebi</a:t>
            </a:r>
          </a:p>
        </p:txBody>
      </p:sp>
    </p:spTree>
  </p:cSld>
  <p:clrMapOvr>
    <a:masterClrMapping/>
  </p:clrMapOvr>
  <p:transition spd="slow" advTm="31000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78852" name="Picture 4" descr="10 Biti jedinstven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 spd="slow" advTm="31000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151555" name="Picture 3" descr="10 Biti jedinstven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151556" name="Text Box 4"/>
          <p:cNvSpPr txBox="1">
            <a:spLocks noChangeArrowheads="1"/>
          </p:cNvSpPr>
          <p:nvPr/>
        </p:nvSpPr>
        <p:spPr bwMode="auto">
          <a:xfrm>
            <a:off x="1600200" y="406400"/>
            <a:ext cx="66278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4400" b="1" i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 ne zaboravi sanjati...</a:t>
            </a:r>
          </a:p>
        </p:txBody>
      </p:sp>
    </p:spTree>
  </p:cSld>
  <p:clrMapOvr>
    <a:masterClrMapping/>
  </p:clrMapOvr>
  <p:transition spd="slow" advTm="31000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82958" name="Picture 14" descr="d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 spd="slow" advTm="31000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156675" name="Picture 3" descr="12pritješnjenost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 spd="slow" advTm="31000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86020" name="Picture 4" descr="12pritješnjenost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1095375" y="884238"/>
            <a:ext cx="6778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4000" b="1" i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Ljudi žele da se svrstaš...</a:t>
            </a:r>
          </a:p>
        </p:txBody>
      </p:sp>
    </p:spTree>
  </p:cSld>
  <p:clrMapOvr>
    <a:masterClrMapping/>
  </p:clrMapOvr>
  <p:transition spd="slow" advTm="31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1p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4192588" y="28686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sr-Latn-CS">
              <a:latin typeface="Tahoma" pitchFamily="34" charset="0"/>
            </a:endParaRP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323850" y="1268413"/>
            <a:ext cx="88201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3600" b="1" i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Put</a:t>
            </a:r>
          </a:p>
          <a:p>
            <a:r>
              <a:rPr lang="hr-HR" sz="3600" b="1" i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koji je pred tobom nije ti poznat....</a:t>
            </a:r>
          </a:p>
        </p:txBody>
      </p:sp>
    </p:spTree>
  </p:cSld>
  <p:clrMapOvr>
    <a:masterClrMapping/>
  </p:clrMapOvr>
  <p:transition spd="slow" advTm="31000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159747" name="Picture 3" descr="12apritješnjenos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 spd="slow" advTm="31000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88068" name="Picture 4" descr="12apritješnjenos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179388" y="5805488"/>
            <a:ext cx="84534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4000" b="1" i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Vjeruješ li u svoju jedinstvenost?</a:t>
            </a:r>
          </a:p>
        </p:txBody>
      </p:sp>
    </p:spTree>
  </p:cSld>
  <p:clrMapOvr>
    <a:masterClrMapping/>
  </p:clrMapOvr>
  <p:transition spd="slow" advTm="31000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74756" name="Picture 4" descr="8mnogi t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 spd="slow" advTm="31000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161795" name="Picture 3" descr="8mnogi t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161796" name="Text Box 4"/>
          <p:cNvSpPr txBox="1">
            <a:spLocks noChangeArrowheads="1"/>
          </p:cNvSpPr>
          <p:nvPr/>
        </p:nvSpPr>
        <p:spPr bwMode="auto">
          <a:xfrm>
            <a:off x="663575" y="236538"/>
            <a:ext cx="84804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4000" b="1" i="1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 tvoje boli i strahovi </a:t>
            </a:r>
          </a:p>
          <a:p>
            <a:r>
              <a:rPr lang="hr-HR" sz="4000" b="1" i="1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       potpuno su tvoji...</a:t>
            </a:r>
          </a:p>
        </p:txBody>
      </p:sp>
    </p:spTree>
  </p:cSld>
  <p:clrMapOvr>
    <a:masterClrMapping/>
  </p:clrMapOvr>
  <p:transition spd="slow" advTm="31000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148484" name="Picture 4" descr="cvijeće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 spd="slow" advTm="31000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164867" name="Picture 3" descr="cvijeće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2319338" y="188913"/>
            <a:ext cx="4984750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3200" b="1" i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Nemoj nas lišiti sebe...</a:t>
            </a:r>
          </a:p>
          <a:p>
            <a:r>
              <a:rPr lang="hr-HR" sz="3200" b="1" i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Mi te trebamo onakvog </a:t>
            </a:r>
          </a:p>
          <a:p>
            <a:r>
              <a:rPr lang="hr-HR" sz="3200" b="1" i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kakav jesi...Ti budi ti, </a:t>
            </a:r>
          </a:p>
          <a:p>
            <a:r>
              <a:rPr lang="hr-HR" sz="3200" b="1" i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		</a:t>
            </a:r>
            <a:r>
              <a:rPr lang="hr-HR" sz="3600" b="1" i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upravo ti</a:t>
            </a:r>
            <a:r>
              <a:rPr lang="hr-HR" sz="3200" b="1" i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!</a:t>
            </a:r>
          </a:p>
        </p:txBody>
      </p:sp>
    </p:spTree>
  </p:cSld>
  <p:clrMapOvr>
    <a:masterClrMapping/>
  </p:clrMapOvr>
  <p:transition spd="slow" advTm="31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56324" name="Picture 4" descr="cvijet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 spd="slow" advTm="31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116739" name="Picture 3" descr="cvijet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611188" y="549275"/>
            <a:ext cx="61801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Prihvati sebe;</a:t>
            </a:r>
          </a:p>
          <a:p>
            <a:r>
              <a:rPr lang="hr-HR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</a:t>
            </a:r>
            <a:r>
              <a:rPr lang="hr-HR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udi </a:t>
            </a:r>
            <a:r>
              <a:rPr lang="hr-HR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onaj koji jesi...</a:t>
            </a:r>
          </a:p>
        </p:txBody>
      </p:sp>
    </p:spTree>
  </p:cSld>
  <p:clrMapOvr>
    <a:masterClrMapping/>
  </p:clrMapOvr>
  <p:transition spd="slow" advTm="31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119812" name="Picture 4" descr="cvijeć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 spd="slow" advTm="31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122883" name="Picture 3" descr="cvijeć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179388" y="115888"/>
            <a:ext cx="97250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4000" b="1" i="1">
                <a:solidFill>
                  <a:srgbClr val="99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Vjeruj </a:t>
            </a:r>
          </a:p>
          <a:p>
            <a:r>
              <a:rPr lang="hr-HR" sz="4000" b="1" i="1">
                <a:solidFill>
                  <a:srgbClr val="99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da trebaš dati svoj </a:t>
            </a:r>
            <a:r>
              <a:rPr lang="hr-HR" sz="4000" b="1" i="1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doprinos:</a:t>
            </a:r>
          </a:p>
          <a:p>
            <a:endParaRPr lang="hr-HR" sz="4000" b="1" i="1">
              <a:solidFill>
                <a:srgbClr val="0099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3563938" y="4365625"/>
            <a:ext cx="5580062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40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...Tu gdje jesi</a:t>
            </a:r>
          </a:p>
          <a:p>
            <a:pPr>
              <a:spcBef>
                <a:spcPct val="50000"/>
              </a:spcBef>
            </a:pPr>
            <a:r>
              <a:rPr lang="hr-HR" sz="4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potreban </a:t>
            </a:r>
            <a:r>
              <a:rPr lang="hr-HR" sz="40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si upravo takav kakav jesi...</a:t>
            </a:r>
          </a:p>
        </p:txBody>
      </p:sp>
    </p:spTree>
  </p:cSld>
  <p:clrMapOvr>
    <a:masterClrMapping/>
  </p:clrMapOvr>
  <p:transition spd="slow" advTm="31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121860" name="Picture 4" descr="pogled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 spd="slow" advTm="31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126979" name="Picture 3" descr="pogled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647700" y="260350"/>
            <a:ext cx="84963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4000" i="1">
                <a:solidFill>
                  <a:srgbClr val="FFCC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Sve što si doživio</a:t>
            </a:r>
          </a:p>
          <a:p>
            <a:r>
              <a:rPr lang="hr-HR" sz="4000" i="1">
                <a:solidFill>
                  <a:srgbClr val="FFCC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učinilo je da imaš vlastite poglede.</a:t>
            </a:r>
          </a:p>
        </p:txBody>
      </p:sp>
    </p:spTree>
  </p:cSld>
  <p:clrMapOvr>
    <a:masterClrMapping/>
  </p:clrMapOvr>
  <p:transition spd="slow" advTm="31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.JEDINSTVENA">
  <a:themeElements>
    <a:clrScheme name="Prez.JEDINSTVEN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z.JEDINSTVEN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z.JEDINSTVEN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.JEDINSTVEN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.JEDINSTVEN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.JEDINSTVEN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.JEDINSTVEN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.JEDINSTVEN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.JEDINSTVEN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.JEDINSTVEN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.JEDINSTVEN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.JEDINSTVEN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.JEDINSTVEN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.JEDINSTVEN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Settings\marija\My Documents\Prez.JEDINSTVENA.ppt</Template>
  <TotalTime>2</TotalTime>
  <Words>149</Words>
  <Application>Microsoft Office PowerPoint</Application>
  <PresentationFormat>Prikaz na zaslonu (4:3)</PresentationFormat>
  <Paragraphs>35</Paragraphs>
  <Slides>35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35</vt:i4>
      </vt:variant>
    </vt:vector>
  </HeadingPairs>
  <TitlesOfParts>
    <vt:vector size="39" baseType="lpstr">
      <vt:lpstr>Arial</vt:lpstr>
      <vt:lpstr>Comic Sans MS</vt:lpstr>
      <vt:lpstr>Tahoma</vt:lpstr>
      <vt:lpstr>Prez.JEDINSTVENA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>DANČE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Marija</dc:creator>
  <cp:lastModifiedBy>Sudac</cp:lastModifiedBy>
  <cp:revision>3</cp:revision>
  <dcterms:created xsi:type="dcterms:W3CDTF">2006-03-24T09:51:17Z</dcterms:created>
  <dcterms:modified xsi:type="dcterms:W3CDTF">2015-12-10T07:23:38Z</dcterms:modified>
</cp:coreProperties>
</file>